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58" r:id="rId3"/>
    <p:sldId id="259" r:id="rId4"/>
    <p:sldId id="260" r:id="rId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4E50E-9C17-4FB3-BA05-978DD332C718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054DC-50CD-4E39-82A4-B8FAD3744765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5C0DB-64A4-4CFA-9529-CCE0874B1F6F}" type="datetimeFigureOut">
              <a:rPr lang="en-US" smtClean="0"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17BB6-FB46-45F7-A058-0A3CC911ECB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203" t="26250" r="25000" b="15142"/>
          <a:stretch>
            <a:fillRect/>
          </a:stretch>
        </p:blipFill>
        <p:spPr bwMode="auto">
          <a:xfrm>
            <a:off x="-1" y="357166"/>
            <a:ext cx="911885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5720" y="5643578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Ex 12.1  Questions 6, 12, 7, 8, 11</a:t>
            </a:r>
            <a:endParaRPr lang="en-NZ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8984" t="38750" r="35937" b="33204"/>
          <a:stretch>
            <a:fillRect/>
          </a:stretch>
        </p:blipFill>
        <p:spPr bwMode="auto">
          <a:xfrm>
            <a:off x="285720" y="642918"/>
            <a:ext cx="85300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58" y="364331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Ex 13.1  Questions 3, 4</a:t>
            </a:r>
            <a:endParaRPr lang="en-NZ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7812" t="21875" r="23047" b="8750"/>
          <a:stretch>
            <a:fillRect/>
          </a:stretch>
        </p:blipFill>
        <p:spPr bwMode="auto">
          <a:xfrm>
            <a:off x="-1" y="357166"/>
            <a:ext cx="9144001" cy="573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8398" t="32187" r="31836" b="46605"/>
          <a:stretch>
            <a:fillRect/>
          </a:stretch>
        </p:blipFill>
        <p:spPr bwMode="auto">
          <a:xfrm>
            <a:off x="214282" y="928670"/>
            <a:ext cx="8697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8596" y="250030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Ex 15.4  Questions 5, 6</a:t>
            </a:r>
            <a:endParaRPr lang="en-NZ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24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7</cp:revision>
  <dcterms:created xsi:type="dcterms:W3CDTF">2011-03-14T02:48:09Z</dcterms:created>
  <dcterms:modified xsi:type="dcterms:W3CDTF">2011-03-14T03:21:09Z</dcterms:modified>
</cp:coreProperties>
</file>